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7" r:id="rId6"/>
    <p:sldId id="271" r:id="rId7"/>
    <p:sldId id="275" r:id="rId8"/>
    <p:sldId id="298" r:id="rId9"/>
    <p:sldId id="278" r:id="rId10"/>
    <p:sldId id="276" r:id="rId11"/>
    <p:sldId id="282" r:id="rId12"/>
    <p:sldId id="284" r:id="rId13"/>
    <p:sldId id="287" r:id="rId14"/>
    <p:sldId id="290" r:id="rId15"/>
    <p:sldId id="288" r:id="rId16"/>
    <p:sldId id="293" r:id="rId17"/>
    <p:sldId id="302" r:id="rId18"/>
    <p:sldId id="295" r:id="rId19"/>
    <p:sldId id="30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7" autoAdjust="0"/>
    <p:restoredTop sz="94660"/>
  </p:normalViewPr>
  <p:slideViewPr>
    <p:cSldViewPr>
      <p:cViewPr>
        <p:scale>
          <a:sx n="76" d="100"/>
          <a:sy n="76" d="100"/>
        </p:scale>
        <p:origin x="-11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0286-4D00-4DB3-BE0A-E080AFEF23B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62E1-5366-4F4E-A507-3253BAE1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0286-4D00-4DB3-BE0A-E080AFEF23B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62E1-5366-4F4E-A507-3253BAE1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0286-4D00-4DB3-BE0A-E080AFEF23B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62E1-5366-4F4E-A507-3253BAE1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0286-4D00-4DB3-BE0A-E080AFEF23B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62E1-5366-4F4E-A507-3253BAE1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0286-4D00-4DB3-BE0A-E080AFEF23B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62E1-5366-4F4E-A507-3253BAE1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0286-4D00-4DB3-BE0A-E080AFEF23B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62E1-5366-4F4E-A507-3253BAE1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0286-4D00-4DB3-BE0A-E080AFEF23B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62E1-5366-4F4E-A507-3253BAE1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0286-4D00-4DB3-BE0A-E080AFEF23B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62E1-5366-4F4E-A507-3253BAE1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0286-4D00-4DB3-BE0A-E080AFEF23B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62E1-5366-4F4E-A507-3253BAE1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0286-4D00-4DB3-BE0A-E080AFEF23B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62E1-5366-4F4E-A507-3253BAE1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0286-4D00-4DB3-BE0A-E080AFEF23B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62E1-5366-4F4E-A507-3253BAE1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0286-4D00-4DB3-BE0A-E080AFEF23B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E62E1-5366-4F4E-A507-3253BAE1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7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6154758"/>
          </a:xfrm>
        </p:spPr>
        <p:txBody>
          <a:bodyPr>
            <a:normAutofit/>
          </a:bodyPr>
          <a:lstStyle/>
          <a:p>
            <a:r>
              <a:rPr lang="kk-KZ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№19 Б. Майлин атындағы </a:t>
            </a:r>
            <a:r>
              <a:rPr lang="kk-KZ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ЖОББМ КММ</a:t>
            </a:r>
            <a:r>
              <a:rPr lang="kk-K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«Язык-ко всем </a:t>
            </a:r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</a:t>
            </a:r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 </a:t>
            </a: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ключ»</a:t>
            </a:r>
            <a: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орыс тілі және әдебиеті </a:t>
            </a:r>
            <a:b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айлығы</a:t>
            </a:r>
            <a:b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kk-KZ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жылдың  желтоқсан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082660"/>
          </a:xfrm>
        </p:spPr>
        <p:txBody>
          <a:bodyPr>
            <a:normAutofit fontScale="90000"/>
          </a:bodyPr>
          <a:lstStyle/>
          <a:p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Конкурс.« </a:t>
            </a: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 и поговорки</a:t>
            </a:r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.12.2023г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X86\Downloads\a3cfeac3-a695-445f-9b44-be5ed443de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00174"/>
            <a:ext cx="457203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274638"/>
            <a:ext cx="8286776" cy="868346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Открытый урок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«12 </a:t>
            </a:r>
            <a:r>
              <a:rPr lang="kk-K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месецев» </a:t>
            </a:r>
            <a:r>
              <a:rPr lang="kk-K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11.12.2023г</a:t>
            </a:r>
            <a:r>
              <a:rPr lang="kk-K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kk-K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А.Қандыбаева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X86\Downloads\b1230784-c65e-4f6a-9490-b6275b904d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2977384" cy="2714644"/>
          </a:xfrm>
          <a:prstGeom prst="rect">
            <a:avLst/>
          </a:prstGeom>
          <a:noFill/>
        </p:spPr>
      </p:pic>
      <p:pic>
        <p:nvPicPr>
          <p:cNvPr id="6" name="Picture 1" descr="C:\Users\X86\Downloads\eee7ca04-b677-4353-be7d-ed9951ee4f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428868"/>
            <a:ext cx="3643338" cy="4048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082660"/>
          </a:xfrm>
        </p:spPr>
        <p:txBody>
          <a:bodyPr>
            <a:normAutofit fontScale="90000"/>
          </a:bodyPr>
          <a:lstStyle/>
          <a:p>
            <a: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kk-KZ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книг.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«Книжное Царство-премудрое государство</a:t>
            </a:r>
            <a: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.12.2023г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Picture 2" descr="C:\Users\X86\Downloads\284a9123-4cfd-43f8-bb81-65855142a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3714744" cy="2786058"/>
          </a:xfrm>
          <a:prstGeom prst="rect">
            <a:avLst/>
          </a:prstGeom>
          <a:noFill/>
        </p:spPr>
      </p:pic>
      <p:pic>
        <p:nvPicPr>
          <p:cNvPr id="6" name="Picture 2" descr="C:\Users\X86\Downloads\8f4598da-2ecf-4f05-85a7-1c9cb0b0a0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071810"/>
            <a:ext cx="434110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429552" cy="1368412"/>
          </a:xfrm>
        </p:spPr>
        <p:txBody>
          <a:bodyPr>
            <a:normAutofit fontScale="90000"/>
          </a:bodyPr>
          <a:lstStyle/>
          <a:p>
            <a:r>
              <a:rPr lang="kk-KZ" sz="3200" dirty="0"/>
              <a:t>Открытый урок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«</a:t>
            </a:r>
            <a:r>
              <a:rPr lang="kk-KZ" sz="3200" dirty="0"/>
              <a:t>Герои космонавты Республики Казахстан</a:t>
            </a:r>
            <a:r>
              <a:rPr lang="kk-KZ" sz="3200" dirty="0" smtClean="0"/>
              <a:t>»</a:t>
            </a:r>
            <a:br>
              <a:rPr lang="kk-KZ" sz="3200" dirty="0" smtClean="0"/>
            </a:br>
            <a:r>
              <a:rPr lang="kk-KZ" sz="3200" dirty="0" smtClean="0"/>
              <a:t>12.12.2023г</a:t>
            </a:r>
            <a:r>
              <a:rPr lang="kk-KZ" sz="3200" dirty="0" smtClean="0"/>
              <a:t>. К.Шатанова.</a:t>
            </a:r>
            <a:endParaRPr lang="ru-RU" sz="3200" dirty="0"/>
          </a:p>
        </p:txBody>
      </p:sp>
      <p:pic>
        <p:nvPicPr>
          <p:cNvPr id="5" name="Picture 1" descr="C:\Users\X86\Downloads\02a98726-3d60-4262-b209-7a78fceca3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3905245" cy="2928934"/>
          </a:xfrm>
          <a:prstGeom prst="rect">
            <a:avLst/>
          </a:prstGeom>
          <a:noFill/>
        </p:spPr>
      </p:pic>
      <p:pic>
        <p:nvPicPr>
          <p:cNvPr id="6" name="Picture 2" descr="C:\Users\X86\Downloads\12c5738b-ebe3-4119-987a-1e5099c074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14686"/>
            <a:ext cx="4048121" cy="3036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011222"/>
          </a:xfrm>
        </p:spPr>
        <p:txBody>
          <a:bodyPr>
            <a:normAutofit fontScale="90000"/>
          </a:bodyPr>
          <a:lstStyle/>
          <a:p>
            <a:r>
              <a:rPr lang="kk-KZ" sz="2800" dirty="0"/>
              <a:t>Конкурс рисунков  из произведении русских писателей и поэтов </a:t>
            </a:r>
            <a:r>
              <a:rPr lang="kk-KZ" sz="2800" dirty="0" smtClean="0"/>
              <a:t/>
            </a:r>
            <a:br>
              <a:rPr lang="kk-KZ" sz="2800" dirty="0" smtClean="0"/>
            </a:br>
            <a:r>
              <a:rPr lang="kk-KZ" sz="2800" dirty="0" smtClean="0"/>
              <a:t>13.12.2023г.</a:t>
            </a:r>
            <a:endParaRPr lang="ru-RU" sz="2800" dirty="0"/>
          </a:p>
        </p:txBody>
      </p:sp>
      <p:pic>
        <p:nvPicPr>
          <p:cNvPr id="4" name="Picture 1" descr="C:\Users\X86\Downloads\d8e50379-dfca-4877-be7b-44662ac09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643050"/>
            <a:ext cx="4572033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225536"/>
          </a:xfrm>
        </p:spPr>
        <p:txBody>
          <a:bodyPr>
            <a:normAutofit fontScale="90000"/>
          </a:bodyPr>
          <a:lstStyle/>
          <a:p>
            <a: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Открытый урок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Герои космонавты Республики </a:t>
            </a:r>
            <a: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Казахстан»</a:t>
            </a:r>
            <a: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13.12.2023г.Г.Танатарова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X86\Downloads\5137627a-c6fc-45fe-b1a6-d24fbc9d83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643050"/>
            <a:ext cx="2143140" cy="2500306"/>
          </a:xfrm>
          <a:prstGeom prst="rect">
            <a:avLst/>
          </a:prstGeom>
          <a:noFill/>
        </p:spPr>
      </p:pic>
      <p:pic>
        <p:nvPicPr>
          <p:cNvPr id="6" name="Picture 2" descr="C:\Users\X86\Downloads\8eeb9b07-1643-4400-91c5-f94d4b532e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500306"/>
            <a:ext cx="1934763" cy="3143272"/>
          </a:xfrm>
          <a:prstGeom prst="rect">
            <a:avLst/>
          </a:prstGeom>
          <a:noFill/>
        </p:spPr>
      </p:pic>
      <p:pic>
        <p:nvPicPr>
          <p:cNvPr id="7" name="Picture 2" descr="C:\Users\X86\Downloads\84d2b84d-3c3c-4881-b8d6-c291d05b5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928934"/>
            <a:ext cx="2071702" cy="3357586"/>
          </a:xfrm>
          <a:prstGeom prst="rect">
            <a:avLst/>
          </a:prstGeom>
          <a:noFill/>
        </p:spPr>
      </p:pic>
      <p:pic>
        <p:nvPicPr>
          <p:cNvPr id="8" name="Picture 3" descr="C:\Users\X86\Downloads\37972db1-1e67-4978-abf4-8230576f38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571876"/>
            <a:ext cx="228598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225536"/>
          </a:xfrm>
        </p:spPr>
        <p:txBody>
          <a:bodyPr>
            <a:normAutofit fontScale="90000"/>
          </a:bodyPr>
          <a:lstStyle/>
          <a:p>
            <a:r>
              <a:rPr lang="kk-KZ" sz="2800" dirty="0"/>
              <a:t>«Независимый Казахстан» открытый классный час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14.12.2023г.</a:t>
            </a:r>
            <a:endParaRPr lang="ru-RU" sz="2800" dirty="0"/>
          </a:p>
        </p:txBody>
      </p:sp>
      <p:pic>
        <p:nvPicPr>
          <p:cNvPr id="5" name="Picture 1" descr="C:\Users\X86\Downloads\9263e72e-cc22-4d1b-abbc-d1bc7dcddb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3809995" cy="2857496"/>
          </a:xfrm>
          <a:prstGeom prst="rect">
            <a:avLst/>
          </a:prstGeom>
          <a:noFill/>
        </p:spPr>
      </p:pic>
      <p:pic>
        <p:nvPicPr>
          <p:cNvPr id="6" name="Picture 2" descr="C:\Users\X86\Downloads\a47e5cfb-e208-4b90-8296-dd9b895cd7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857496"/>
            <a:ext cx="371474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        Конкурс </a:t>
            </a:r>
            <a:r>
              <a:rPr lang="kk-KZ" dirty="0"/>
              <a:t>. «Где песня льется там легче живется»</a:t>
            </a:r>
            <a:r>
              <a:rPr lang="ru-RU" dirty="0"/>
              <a:t/>
            </a:r>
            <a:br>
              <a:rPr lang="ru-RU" dirty="0"/>
            </a:br>
            <a:r>
              <a:rPr lang="kk-KZ" dirty="0"/>
              <a:t>(песни на русском языке) </a:t>
            </a:r>
            <a:endParaRPr lang="ru-RU" dirty="0"/>
          </a:p>
        </p:txBody>
      </p:sp>
      <p:pic>
        <p:nvPicPr>
          <p:cNvPr id="61443" name="Picture 3" descr="C:\Users\X86\Downloads\c2722e54-74f3-43da-a56b-ff386dea83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928934"/>
            <a:ext cx="3357554" cy="3429024"/>
          </a:xfrm>
          <a:prstGeom prst="rect">
            <a:avLst/>
          </a:prstGeom>
          <a:noFill/>
        </p:spPr>
      </p:pic>
      <p:pic>
        <p:nvPicPr>
          <p:cNvPr id="61444" name="Picture 4" descr="C:\Users\X86\Downloads\236c7fc8-2215-4419-8abd-600c774906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428868"/>
            <a:ext cx="3000396" cy="3929090"/>
          </a:xfrm>
          <a:prstGeom prst="rect">
            <a:avLst/>
          </a:prstGeom>
          <a:noFill/>
        </p:spPr>
      </p:pic>
      <p:pic>
        <p:nvPicPr>
          <p:cNvPr id="61445" name="Picture 5" descr="C:\Users\X86\Downloads\f97ba232-ba9c-4d92-9443-a2731ee29f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16"/>
            <a:ext cx="264317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bogatyr.club/uploads/posts/2023-03/1679161362_bogatyr-club-p-fon-na-temu-russkogo-yazika-foni-krasiv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797040"/>
          </a:xfrm>
        </p:spPr>
        <p:txBody>
          <a:bodyPr/>
          <a:lstStyle/>
          <a:p>
            <a:r>
              <a:rPr lang="kk-KZ" dirty="0"/>
              <a:t>Закрытие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25.12.2023г.</a:t>
            </a:r>
            <a:endParaRPr lang="ru-RU" dirty="0"/>
          </a:p>
        </p:txBody>
      </p:sp>
      <p:pic>
        <p:nvPicPr>
          <p:cNvPr id="5" name="Picture 1" descr="C:\Users\X86\Downloads\32ba9e9c-13c0-4674-bb59-3aae5c1f0a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4357718" cy="3268289"/>
          </a:xfrm>
          <a:prstGeom prst="rect">
            <a:avLst/>
          </a:prstGeom>
          <a:noFill/>
        </p:spPr>
      </p:pic>
      <p:pic>
        <p:nvPicPr>
          <p:cNvPr id="6" name="Picture 2" descr="C:\Users\X86\Downloads\a20a0d7f-09ab-4842-91eb-58ceded59d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643182"/>
            <a:ext cx="385765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5940444"/>
          </a:xfrm>
        </p:spPr>
        <p:txBody>
          <a:bodyPr>
            <a:normAutofit/>
          </a:bodyPr>
          <a:lstStyle/>
          <a:p>
            <a:r>
              <a:rPr lang="kk-KZ" sz="80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116632"/>
            <a:ext cx="5757874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 месячника русского языка и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04.12.2023г.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2519783" cy="189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99434"/>
            <a:ext cx="29384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996952"/>
            <a:ext cx="3386501" cy="32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786058"/>
            <a:ext cx="4143404" cy="31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kk-KZ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«Корзинка с вопросами</a:t>
            </a:r>
            <a:r>
              <a:rPr lang="kk-KZ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kk-KZ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04.12.2023г</a:t>
            </a:r>
            <a:r>
              <a:rPr lang="kk-KZ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kk-KZ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6230937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634082"/>
          </a:xfrm>
        </p:spPr>
        <p:txBody>
          <a:bodyPr>
            <a:normAutofit fontScale="90000"/>
          </a:bodyPr>
          <a:lstStyle/>
          <a:p>
            <a:r>
              <a:rPr lang="kk-KZ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чтецов любое произведение русских поэтов и </a:t>
            </a:r>
            <a:r>
              <a:rPr lang="kk-KZ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писателей</a:t>
            </a:r>
            <a:br>
              <a:rPr lang="kk-KZ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05.12.2023г.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2863205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47616"/>
            <a:ext cx="3657402" cy="516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76796"/>
            <a:ext cx="3888432" cy="291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706090"/>
          </a:xfrm>
        </p:spPr>
        <p:txBody>
          <a:bodyPr>
            <a:normAutofit/>
          </a:bodyPr>
          <a:lstStyle/>
          <a:p>
            <a:r>
              <a:rPr lang="kk-KZ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Эссе </a:t>
            </a:r>
            <a:r>
              <a:rPr lang="kk-KZ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</a:t>
            </a:r>
            <a:r>
              <a:rPr lang="kk-KZ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kk-KZ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Независимый Казахстан</a:t>
            </a:r>
            <a:r>
              <a:rPr lang="kk-KZ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kk-KZ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Конкурс. </a:t>
            </a:r>
            <a:r>
              <a:rPr lang="kk-KZ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06.12.2023г. 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0542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93534"/>
            <a:ext cx="4138463" cy="310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994122"/>
          </a:xfrm>
        </p:spPr>
        <p:txBody>
          <a:bodyPr>
            <a:normAutofit fontScale="90000"/>
          </a:bodyPr>
          <a:lstStyle/>
          <a:p>
            <a:r>
              <a:rPr lang="kk-KZ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«Сказка-ложь</a:t>
            </a:r>
            <a:r>
              <a:rPr lang="kk-K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да </a:t>
            </a:r>
            <a:r>
              <a:rPr lang="kk-KZ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ней </a:t>
            </a:r>
            <a:r>
              <a:rPr lang="kk-K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намек, добрым </a:t>
            </a:r>
            <a:r>
              <a:rPr lang="kk-KZ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молодцам урок.»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Театральное представление «Сказка о рыбаке и рыбке» А.С.Пушкин</a:t>
            </a:r>
            <a:r>
              <a:rPr lang="kk-K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kk-K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06.12.2023г.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88840"/>
            <a:ext cx="3134667" cy="235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8665" y="3717032"/>
            <a:ext cx="4990760" cy="268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9266" y="1453673"/>
            <a:ext cx="3920159" cy="21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1802" y="274638"/>
            <a:ext cx="6072198" cy="70609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Открытый урок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А.Байтурсынов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«.Великий сын казахского народа»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07.12.2023г.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142984"/>
            <a:ext cx="3436945" cy="257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76"/>
            <a:ext cx="3929090" cy="294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X86\Downloads\002072bc-632e-4780-acac-b5e93b8b3e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avatars.mds.yandex.net/i?id=9805b2a5d984fcb56a6dce5a24d981a41947858d-90955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939784"/>
          </a:xfrm>
        </p:spPr>
        <p:txBody>
          <a:bodyPr>
            <a:normAutofit fontScale="90000"/>
          </a:bodyPr>
          <a:lstStyle/>
          <a:p>
            <a:r>
              <a:rPr lang="kk-KZ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 </a:t>
            </a:r>
            <a:r>
              <a:rPr lang="kk-KZ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чудес»   </a:t>
            </a:r>
            <a:r>
              <a:rPr lang="kk-KZ" sz="3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07.12.2023г</a:t>
            </a:r>
            <a:r>
              <a:rPr lang="kk-KZ" sz="7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X86\Downloads\c4d0f41e-6200-4692-b334-7468367ff4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3143272" cy="4357718"/>
          </a:xfrm>
          <a:prstGeom prst="rect">
            <a:avLst/>
          </a:prstGeom>
          <a:noFill/>
        </p:spPr>
      </p:pic>
      <p:pic>
        <p:nvPicPr>
          <p:cNvPr id="6" name="Picture 2" descr="C:\Users\X86\Downloads\077cd1b6-4c93-45d2-967b-ca82324af7f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214422"/>
            <a:ext cx="328614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119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№19 Б. Майлин атындағы ЖОББМ КММ   «Язык-ко всем знаниям ключ» орыс тілі және әдебиеті  айлығы     2023 жылдың  желтоқсан</vt:lpstr>
      <vt:lpstr> Открытие месячника русского языка и литературы 04.12.2023г.</vt:lpstr>
      <vt:lpstr> «Корзинка с вопросами» 04.12.2023г.   </vt:lpstr>
      <vt:lpstr>Конкурс чтецов любое произведение русских поэтов и писателей 05.12.2023г.</vt:lpstr>
      <vt:lpstr>Эссе на тему: «Независимый Казахстан» Конкурс. 06.12.2023г. </vt:lpstr>
      <vt:lpstr>«Сказка-ложь, да в ней намек, добрым молодцам урок.» Театральное представление «Сказка о рыбаке и рыбке» А.С.Пушкин.  06.12.2023г.</vt:lpstr>
      <vt:lpstr>Открытый урок  А.Байтурсынов «.Великий сын казахского народа»  07.12.2023г.</vt:lpstr>
      <vt:lpstr>Слайд 8</vt:lpstr>
      <vt:lpstr>«Поле чудес»   07.12.2023г.</vt:lpstr>
      <vt:lpstr>         Конкурс.« Пословицы и поговорки». 11.12.2023г.</vt:lpstr>
      <vt:lpstr>    Открытый урок «12 месецев» 11.12.2023г. А.Қандыбаева</vt:lpstr>
      <vt:lpstr> Выставка книг. «Книжное Царство-премудрое государство» 12.12.2023г.</vt:lpstr>
      <vt:lpstr>Открытый урок «Герои космонавты Республики Казахстан» 12.12.2023г. К.Шатанова.</vt:lpstr>
      <vt:lpstr>Конкурс рисунков  из произведении русских писателей и поэтов  13.12.2023г.</vt:lpstr>
      <vt:lpstr>Открытый урок.«Герои космонавты Республики Казахстан» 13.12.2023г.Г.Танатарова.</vt:lpstr>
      <vt:lpstr>«Независимый Казахстан» открытый классный час 14.12.2023г.</vt:lpstr>
      <vt:lpstr>        Конкурс . «Где песня льется там легче живется» (песни на русском языке) </vt:lpstr>
      <vt:lpstr>Закрытие  25.12.2023г.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№19 Б. Майлин атындағы ЖОМ КММ  2023 жылдың  желтоқсан айында «Язык-ко всем знаням ключ»  тақырыбында орыс тілі және әдебиеті айлығы өткізілді. </dc:title>
  <dc:creator>Пользователь Windows</dc:creator>
  <cp:lastModifiedBy>Пользователь Windows</cp:lastModifiedBy>
  <cp:revision>4</cp:revision>
  <dcterms:created xsi:type="dcterms:W3CDTF">2024-01-04T10:21:10Z</dcterms:created>
  <dcterms:modified xsi:type="dcterms:W3CDTF">2024-01-11T03:22:10Z</dcterms:modified>
</cp:coreProperties>
</file>