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98" r:id="rId2"/>
    <p:sldId id="258" r:id="rId3"/>
    <p:sldId id="286" r:id="rId4"/>
    <p:sldId id="287" r:id="rId5"/>
    <p:sldId id="256" r:id="rId6"/>
    <p:sldId id="289" r:id="rId7"/>
    <p:sldId id="290" r:id="rId8"/>
    <p:sldId id="295" r:id="rId9"/>
    <p:sldId id="278" r:id="rId10"/>
    <p:sldId id="281" r:id="rId11"/>
    <p:sldId id="294" r:id="rId12"/>
    <p:sldId id="297" r:id="rId1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6888" autoAdjust="0"/>
  </p:normalViewPr>
  <p:slideViewPr>
    <p:cSldViewPr>
      <p:cViewPr>
        <p:scale>
          <a:sx n="60" d="100"/>
          <a:sy n="60" d="100"/>
        </p:scale>
        <p:origin x="-1650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C34E80B-C784-407A-BFC4-D96480FBA375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0BE138A-8F28-42C3-ADF3-559E8E814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89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138A-8F28-42C3-ADF3-559E8E81448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68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7564" y="260648"/>
            <a:ext cx="69847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№19 Б. Майлин атындағы жалпы орта мектебі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коммуналдық мемлекеттік </a:t>
            </a:r>
            <a:r>
              <a:rPr kumimoji="0" lang="kk-K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мекемесі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400" b="1" kern="0" dirty="0" smtClean="0">
                <a:solidFill>
                  <a:srgbClr val="002060"/>
                </a:solidFill>
              </a:rPr>
              <a:t>Тәрбие ісі жөніндегі орынбасары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М.Бижигитованың</a:t>
            </a:r>
            <a:endParaRPr kumimoji="0" lang="kk-KZ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kk-K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ІІ-тоқсанда </a:t>
            </a:r>
            <a:r>
              <a:rPr kumimoji="0" lang="kk-K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атқарылған жұмыстар </a:t>
            </a:r>
            <a:r>
              <a:rPr kumimoji="0" lang="kk-K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есебі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2023-2024 оқу жылы.</a:t>
            </a:r>
            <a:endParaRPr kumimoji="0" lang="ru-RU" sz="2400" b="1" i="0" u="none" strike="noStrike" kern="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2453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212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r>
              <a:rPr lang="ru-RU" sz="2000" dirty="0" smtClean="0"/>
              <a:t>«</a:t>
            </a:r>
            <a:r>
              <a:rPr lang="ru-RU" sz="2000" i="1" dirty="0" err="1" smtClean="0"/>
              <a:t>Қош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Бол,ӘЛІППЕ</a:t>
            </a:r>
            <a:r>
              <a:rPr lang="ru-RU" sz="2000" i="1" dirty="0" smtClean="0"/>
              <a:t>!» </a:t>
            </a:r>
            <a:r>
              <a:rPr lang="ru-RU" sz="2000" i="1" dirty="0" err="1" smtClean="0"/>
              <a:t>мерекелік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іс-шарадан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2736304" cy="40324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052736"/>
            <a:ext cx="2664296" cy="4032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001" y="1052736"/>
            <a:ext cx="3126999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414"/>
            <a:ext cx="7128792" cy="838200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            кел, жаңа жыл, ЖАҢА ЖЫЛ!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72615"/>
            <a:ext cx="3982526" cy="53087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72614"/>
            <a:ext cx="4427983" cy="5472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011616" cy="20188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6000" smtClean="0"/>
              <a:t>НАЗАРЛАРЫҢЫЗҒА РАХМЕТ!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686800" cy="4525963"/>
          </a:xfrm>
        </p:spPr>
        <p:txBody>
          <a:bodyPr>
            <a:normAutofit/>
          </a:bodyPr>
          <a:lstStyle/>
          <a:p>
            <a:r>
              <a:rPr lang="kk-KZ" dirty="0" smtClean="0"/>
              <a:t>Бастауыш сыныптар-11</a:t>
            </a:r>
            <a:endParaRPr lang="kk-KZ" dirty="0" smtClean="0"/>
          </a:p>
          <a:p>
            <a:r>
              <a:rPr lang="kk-KZ" dirty="0" smtClean="0"/>
              <a:t>Оқушы  </a:t>
            </a:r>
            <a:r>
              <a:rPr lang="kk-KZ" dirty="0" smtClean="0"/>
              <a:t>саны-224</a:t>
            </a:r>
          </a:p>
          <a:p>
            <a:r>
              <a:rPr lang="kk-KZ" dirty="0" smtClean="0"/>
              <a:t>Ұл-130</a:t>
            </a:r>
          </a:p>
          <a:p>
            <a:r>
              <a:rPr lang="kk-KZ" dirty="0" smtClean="0"/>
              <a:t>Қыз-94</a:t>
            </a:r>
            <a:endParaRPr lang="kk-KZ" dirty="0" smtClean="0"/>
          </a:p>
          <a:p>
            <a:r>
              <a:rPr lang="kk-KZ" dirty="0" smtClean="0"/>
              <a:t>Тәрбие сағаттар </a:t>
            </a:r>
            <a:r>
              <a:rPr lang="kk-KZ" dirty="0" smtClean="0"/>
              <a:t>саны-34-сағат</a:t>
            </a:r>
            <a:endParaRPr lang="kk-KZ" dirty="0" smtClean="0"/>
          </a:p>
          <a:p>
            <a:r>
              <a:rPr lang="kk-KZ" dirty="0" smtClean="0"/>
              <a:t>Мерекелік іс-шаралар  мен ашық </a:t>
            </a:r>
            <a:r>
              <a:rPr lang="kk-KZ" dirty="0" smtClean="0"/>
              <a:t>тәрбие сағаттар </a:t>
            </a:r>
            <a:r>
              <a:rPr lang="kk-KZ" dirty="0"/>
              <a:t>ж</a:t>
            </a:r>
            <a:r>
              <a:rPr lang="kk-KZ" dirty="0" smtClean="0"/>
              <a:t>оспар </a:t>
            </a:r>
            <a:r>
              <a:rPr lang="kk-KZ" dirty="0"/>
              <a:t>бойынша </a:t>
            </a:r>
            <a:r>
              <a:rPr lang="kk-KZ" dirty="0" smtClean="0"/>
              <a:t>атқарылды</a:t>
            </a:r>
            <a:endParaRPr lang="kk-KZ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124252" cy="436458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Ашық тәрбие сағаттар тізімі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792538"/>
              </p:ext>
            </p:extLst>
          </p:nvPr>
        </p:nvGraphicFramePr>
        <p:xfrm>
          <a:off x="467544" y="980728"/>
          <a:ext cx="8280919" cy="5629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812"/>
                <a:gridCol w="1157702"/>
                <a:gridCol w="4375254"/>
                <a:gridCol w="2085151"/>
              </a:tblGrid>
              <a:tr h="344011">
                <a:tc>
                  <a:txBody>
                    <a:bodyPr/>
                    <a:lstStyle/>
                    <a:p>
                      <a:r>
                        <a:rPr lang="kk-KZ" dirty="0" smtClean="0"/>
                        <a:t>қ/с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i="0" dirty="0" smtClean="0"/>
                        <a:t>сыныбы</a:t>
                      </a:r>
                      <a:endParaRPr lang="ru-RU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i="0" dirty="0" smtClean="0"/>
                        <a:t>Тақырыптар  </a:t>
                      </a:r>
                      <a:endParaRPr lang="ru-RU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i="0" dirty="0" smtClean="0"/>
                        <a:t>Жауаптылар </a:t>
                      </a:r>
                      <a:endParaRPr lang="ru-RU" sz="1600" i="0" dirty="0"/>
                    </a:p>
                  </a:txBody>
                  <a:tcPr/>
                </a:tc>
              </a:tr>
              <a:tr h="248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600" i="1" dirty="0">
                          <a:latin typeface="Times New Roman"/>
                          <a:ea typeface="Calibri"/>
                          <a:cs typeface="Times New Roman"/>
                        </a:rPr>
                        <a:t>1 «а»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600" i="1" dirty="0" smtClean="0">
                          <a:latin typeface="Calibri"/>
                          <a:ea typeface="Calibri"/>
                          <a:cs typeface="Times New Roman"/>
                        </a:rPr>
                        <a:t>Алтын</a:t>
                      </a:r>
                      <a:r>
                        <a:rPr lang="kk-KZ" sz="1600" i="1" baseline="0" dirty="0" smtClean="0">
                          <a:latin typeface="Calibri"/>
                          <a:ea typeface="Calibri"/>
                          <a:cs typeface="Times New Roman"/>
                        </a:rPr>
                        <a:t> күз .   Қош Бол,Әліппе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600" i="1" dirty="0" smtClean="0">
                          <a:latin typeface="Calibri"/>
                          <a:ea typeface="Calibri"/>
                          <a:cs typeface="Times New Roman"/>
                        </a:rPr>
                        <a:t>Муратбаева Г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1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600" i="1" dirty="0">
                          <a:latin typeface="Times New Roman"/>
                          <a:ea typeface="Calibri"/>
                          <a:cs typeface="Times New Roman"/>
                        </a:rPr>
                        <a:t>1 «ә»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600" i="1" dirty="0" smtClean="0">
                          <a:latin typeface="Calibri"/>
                          <a:ea typeface="Calibri"/>
                          <a:cs typeface="Times New Roman"/>
                        </a:rPr>
                        <a:t>«Салауатты</a:t>
                      </a:r>
                      <a:r>
                        <a:rPr lang="kk-KZ" sz="1600" i="1" baseline="0" dirty="0" smtClean="0">
                          <a:latin typeface="Calibri"/>
                          <a:ea typeface="Calibri"/>
                          <a:cs typeface="Times New Roman"/>
                        </a:rPr>
                        <a:t> өмірсалтын сақтау» Қош Бол,Әліппе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600" i="1" dirty="0" smtClean="0">
                          <a:latin typeface="Calibri"/>
                          <a:ea typeface="Calibri"/>
                          <a:cs typeface="Times New Roman"/>
                        </a:rPr>
                        <a:t>Турлыбекова А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1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600" i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kk-KZ" sz="1600" i="1" dirty="0" smtClean="0">
                          <a:latin typeface="Times New Roman"/>
                          <a:ea typeface="Calibri"/>
                          <a:cs typeface="Times New Roman"/>
                        </a:rPr>
                        <a:t> «б»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327015" algn="l"/>
                        </a:tabLst>
                        <a:defRPr/>
                      </a:pPr>
                      <a:r>
                        <a:rPr lang="kk-KZ" sz="1600" i="1" dirty="0" smtClean="0">
                          <a:latin typeface="Calibri"/>
                          <a:ea typeface="Calibri"/>
                          <a:cs typeface="Times New Roman"/>
                        </a:rPr>
                        <a:t>«Табиғат аялайық» </a:t>
                      </a:r>
                      <a:r>
                        <a:rPr lang="kk-KZ" sz="1600" i="1" baseline="0" dirty="0" smtClean="0">
                          <a:latin typeface="Calibri"/>
                          <a:ea typeface="Calibri"/>
                          <a:cs typeface="Times New Roman"/>
                        </a:rPr>
                        <a:t>Қош Бол,Әліппе</a:t>
                      </a:r>
                      <a:endParaRPr lang="ru-RU" sz="1600" i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600" i="1" dirty="0" smtClean="0">
                          <a:latin typeface="Calibri"/>
                          <a:ea typeface="Calibri"/>
                          <a:cs typeface="Times New Roman"/>
                        </a:rPr>
                        <a:t>Бегембетова</a:t>
                      </a:r>
                      <a:r>
                        <a:rPr lang="kk-KZ" sz="1600" i="1" baseline="0" dirty="0" smtClean="0">
                          <a:latin typeface="Calibri"/>
                          <a:ea typeface="Calibri"/>
                          <a:cs typeface="Times New Roman"/>
                        </a:rPr>
                        <a:t> Ф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7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600" i="1" dirty="0"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kk-KZ" sz="1600" i="1" dirty="0" smtClean="0">
                          <a:latin typeface="Times New Roman"/>
                          <a:ea typeface="Calibri"/>
                          <a:cs typeface="Times New Roman"/>
                        </a:rPr>
                        <a:t>«а»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600" i="1" dirty="0" smtClean="0">
                          <a:latin typeface="Calibri"/>
                          <a:ea typeface="Calibri"/>
                          <a:cs typeface="Times New Roman"/>
                        </a:rPr>
                        <a:t>«Желтоқсан оқиғасна-32жыл»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600" i="1" dirty="0" smtClean="0">
                          <a:latin typeface="Calibri"/>
                          <a:ea typeface="Calibri"/>
                          <a:cs typeface="Times New Roman"/>
                        </a:rPr>
                        <a:t>Мамытова</a:t>
                      </a:r>
                      <a:r>
                        <a:rPr lang="kk-KZ" sz="1600" i="1" baseline="0" dirty="0" smtClean="0">
                          <a:latin typeface="Calibri"/>
                          <a:ea typeface="Calibri"/>
                          <a:cs typeface="Times New Roman"/>
                        </a:rPr>
                        <a:t> Г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600" i="1" dirty="0"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kk-KZ" sz="1600" i="1" dirty="0" smtClean="0">
                          <a:latin typeface="Times New Roman"/>
                          <a:ea typeface="Calibri"/>
                          <a:cs typeface="Times New Roman"/>
                        </a:rPr>
                        <a:t>«ә»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600" i="1" dirty="0" smtClean="0">
                          <a:latin typeface="Calibri"/>
                          <a:ea typeface="Calibri"/>
                          <a:cs typeface="Times New Roman"/>
                        </a:rPr>
                        <a:t>«Ұлттыө</a:t>
                      </a:r>
                      <a:r>
                        <a:rPr lang="kk-KZ" sz="1600" i="1" baseline="0" dirty="0" smtClean="0">
                          <a:latin typeface="Calibri"/>
                          <a:ea typeface="Calibri"/>
                          <a:cs typeface="Times New Roman"/>
                        </a:rPr>
                        <a:t> валюта» күні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600" i="1" dirty="0" smtClean="0">
                          <a:latin typeface="Calibri"/>
                          <a:ea typeface="Calibri"/>
                          <a:cs typeface="Times New Roman"/>
                        </a:rPr>
                        <a:t>Буртебаева Ж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600" i="1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kk-KZ" sz="1600" i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«б»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600" i="1" dirty="0" smtClean="0">
                          <a:latin typeface="Calibri"/>
                          <a:ea typeface="Calibri"/>
                          <a:cs typeface="Times New Roman"/>
                        </a:rPr>
                        <a:t>Амирбекова Г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600" i="1" dirty="0"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kk-KZ" sz="1600" i="1" dirty="0" smtClean="0">
                          <a:latin typeface="Times New Roman"/>
                          <a:ea typeface="Calibri"/>
                          <a:cs typeface="Times New Roman"/>
                        </a:rPr>
                        <a:t>«а»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600" i="1" dirty="0" smtClean="0">
                          <a:latin typeface="Calibri"/>
                          <a:ea typeface="Calibri"/>
                          <a:cs typeface="Times New Roman"/>
                        </a:rPr>
                        <a:t>Бақытты</a:t>
                      </a:r>
                      <a:r>
                        <a:rPr lang="kk-KZ" sz="1600" i="1" baseline="0" dirty="0" smtClean="0">
                          <a:latin typeface="Calibri"/>
                          <a:ea typeface="Calibri"/>
                          <a:cs typeface="Times New Roman"/>
                        </a:rPr>
                        <a:t> отбасы ата-анасы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600" i="1" dirty="0" smtClean="0">
                          <a:latin typeface="Calibri"/>
                          <a:ea typeface="Calibri"/>
                          <a:cs typeface="Times New Roman"/>
                        </a:rPr>
                        <a:t>Ибрагимова Р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3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600" i="1" dirty="0"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kk-KZ" sz="1600" i="1" dirty="0" smtClean="0">
                          <a:latin typeface="Times New Roman"/>
                          <a:ea typeface="Calibri"/>
                          <a:cs typeface="Times New Roman"/>
                        </a:rPr>
                        <a:t>«ә»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600" i="1" dirty="0" smtClean="0">
                          <a:latin typeface="Calibri"/>
                          <a:ea typeface="Calibri"/>
                          <a:cs typeface="Times New Roman"/>
                        </a:rPr>
                        <a:t>Бала-тәрбиесіндер</a:t>
                      </a:r>
                      <a:r>
                        <a:rPr lang="kk-KZ" sz="1600" i="1" baseline="0" dirty="0" smtClean="0">
                          <a:latin typeface="Calibri"/>
                          <a:ea typeface="Calibri"/>
                          <a:cs typeface="Times New Roman"/>
                        </a:rPr>
                        <a:t> ата-ана.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600" i="1" dirty="0" smtClean="0">
                          <a:latin typeface="Calibri"/>
                          <a:ea typeface="Calibri"/>
                          <a:cs typeface="Times New Roman"/>
                        </a:rPr>
                        <a:t>Қарамырзайова</a:t>
                      </a:r>
                      <a:r>
                        <a:rPr lang="kk-KZ" sz="1600" i="1" baseline="0" dirty="0" smtClean="0">
                          <a:latin typeface="Calibri"/>
                          <a:ea typeface="Calibri"/>
                          <a:cs typeface="Times New Roman"/>
                        </a:rPr>
                        <a:t> А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600" i="1">
                          <a:latin typeface="Times New Roman"/>
                          <a:ea typeface="Calibri"/>
                          <a:cs typeface="Times New Roman"/>
                        </a:rPr>
                        <a:t>4 «а»</a:t>
                      </a:r>
                      <a:endParaRPr lang="ru-RU" sz="16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600" i="1" dirty="0" smtClean="0">
                          <a:latin typeface="Calibri"/>
                          <a:ea typeface="Calibri"/>
                          <a:cs typeface="Times New Roman"/>
                        </a:rPr>
                        <a:t>«Әрбір бала жұлдыз»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600" i="1" dirty="0" smtClean="0">
                          <a:latin typeface="Calibri"/>
                          <a:ea typeface="Calibri"/>
                          <a:cs typeface="Times New Roman"/>
                        </a:rPr>
                        <a:t>Серикбаева Р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1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600" i="1">
                          <a:latin typeface="Times New Roman"/>
                          <a:ea typeface="Calibri"/>
                          <a:cs typeface="Times New Roman"/>
                        </a:rPr>
                        <a:t>4 «ә»</a:t>
                      </a:r>
                      <a:endParaRPr lang="ru-RU" sz="16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327015" algn="l"/>
                        </a:tabLst>
                        <a:defRPr/>
                      </a:pPr>
                      <a:r>
                        <a:rPr lang="kk-KZ" sz="1600" i="1" dirty="0" smtClean="0">
                          <a:latin typeface="Calibri"/>
                          <a:ea typeface="Calibri"/>
                          <a:cs typeface="Times New Roman"/>
                        </a:rPr>
                        <a:t>«Ұлттыө</a:t>
                      </a:r>
                      <a:r>
                        <a:rPr lang="kk-KZ" sz="1600" i="1" baseline="0" dirty="0" smtClean="0">
                          <a:latin typeface="Calibri"/>
                          <a:ea typeface="Calibri"/>
                          <a:cs typeface="Times New Roman"/>
                        </a:rPr>
                        <a:t> валюта» күні</a:t>
                      </a:r>
                      <a:endParaRPr lang="ru-RU" sz="1600" i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600" i="1" dirty="0" smtClean="0">
                          <a:latin typeface="Calibri"/>
                          <a:ea typeface="Calibri"/>
                          <a:cs typeface="Times New Roman"/>
                        </a:rPr>
                        <a:t>Жуманова  Э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600" i="1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kk-KZ" sz="1600" i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«б»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600" i="1" dirty="0" smtClean="0">
                          <a:latin typeface="Calibri"/>
                          <a:ea typeface="Calibri"/>
                          <a:cs typeface="Times New Roman"/>
                        </a:rPr>
                        <a:t>«Тәулесіздік</a:t>
                      </a:r>
                      <a:r>
                        <a:rPr lang="kk-KZ" sz="1600" i="1" baseline="0" dirty="0" smtClean="0">
                          <a:latin typeface="Calibri"/>
                          <a:ea typeface="Calibri"/>
                          <a:cs typeface="Times New Roman"/>
                        </a:rPr>
                        <a:t> тірегім-32жыл»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7015" algn="l"/>
                        </a:tabLst>
                      </a:pPr>
                      <a:r>
                        <a:rPr lang="kk-KZ" sz="1600" i="1" dirty="0" smtClean="0">
                          <a:latin typeface="Times New Roman"/>
                          <a:ea typeface="Calibri"/>
                          <a:cs typeface="Times New Roman"/>
                        </a:rPr>
                        <a:t>Оразбаева А</a:t>
                      </a:r>
                      <a:endParaRPr lang="kk-KZ" sz="16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0028">
                <a:tc>
                  <a:txBody>
                    <a:bodyPr/>
                    <a:lstStyle/>
                    <a:p>
                      <a:r>
                        <a:rPr lang="kk-KZ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i="1" dirty="0" smtClean="0"/>
                        <a:t>Барлық сыныптар ға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i="1" dirty="0" smtClean="0"/>
                        <a:t>Жаңа жыл.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401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84096" cy="702731"/>
          </a:xfrm>
        </p:spPr>
        <p:txBody>
          <a:bodyPr/>
          <a:lstStyle/>
          <a:p>
            <a:r>
              <a:rPr lang="kk-KZ" dirty="0" smtClean="0"/>
              <a:t>   </a:t>
            </a:r>
            <a:r>
              <a:rPr lang="kk-KZ" i="1" dirty="0" smtClean="0"/>
              <a:t>КҮЗ ХАНШАЙЫмы</a:t>
            </a:r>
            <a:r>
              <a:rPr lang="kk-KZ" sz="3200" i="1" dirty="0" smtClean="0"/>
              <a:t> </a:t>
            </a:r>
            <a:endParaRPr lang="ru-RU" sz="3200" i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24744"/>
            <a:ext cx="4248471" cy="4896544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24744"/>
            <a:ext cx="4499992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fc68373b-293c-4c1a-83f5-6a9a93d3506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blob:https://web.whatsapp.com/fc68373b-293c-4c1a-83f5-6a9a93d3506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5575" y="-131365"/>
            <a:ext cx="8686800" cy="888206"/>
          </a:xfrm>
        </p:spPr>
        <p:txBody>
          <a:bodyPr/>
          <a:lstStyle/>
          <a:p>
            <a:r>
              <a:rPr lang="kk-KZ" dirty="0" smtClean="0"/>
              <a:t>              </a:t>
            </a:r>
            <a:r>
              <a:rPr lang="kk-KZ" dirty="0" smtClean="0"/>
              <a:t>«</a:t>
            </a:r>
            <a:r>
              <a:rPr lang="kk-KZ" sz="1800" i="1" dirty="0" smtClean="0"/>
              <a:t>АЛТЫН КҮЗ» ЖӘРМЕНКЕСІ</a:t>
            </a:r>
            <a:endParaRPr lang="ru-RU" sz="1800" dirty="0"/>
          </a:p>
        </p:txBody>
      </p:sp>
      <p:pic>
        <p:nvPicPr>
          <p:cNvPr id="25" name="Объект 2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7" y="593668"/>
            <a:ext cx="3095129" cy="2160240"/>
          </a:xfrm>
        </p:spPr>
      </p:pic>
      <p:pic>
        <p:nvPicPr>
          <p:cNvPr id="26" name="Объект 2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700" y="692696"/>
            <a:ext cx="2633877" cy="1629088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66154" y="2869765"/>
            <a:ext cx="3662081" cy="648072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k-KZ" dirty="0" smtClean="0"/>
              <a:t>    </a:t>
            </a:r>
            <a:r>
              <a:rPr lang="kk-KZ" sz="1900" b="1" dirty="0" smtClean="0">
                <a:latin typeface="Times New Roman" pitchFamily="18" charset="0"/>
                <a:cs typeface="Times New Roman" pitchFamily="18" charset="0"/>
              </a:rPr>
              <a:t>«толағай» </a:t>
            </a:r>
          </a:p>
          <a:p>
            <a:r>
              <a:rPr lang="kk-KZ" sz="1900" b="1" i="1" dirty="0" smtClean="0">
                <a:latin typeface="Times New Roman" pitchFamily="18" charset="0"/>
                <a:cs typeface="Times New Roman" pitchFamily="18" charset="0"/>
              </a:rPr>
              <a:t>ОТБАСЫЛЫҚ  СПОРТЫҚ ойындар</a:t>
            </a:r>
          </a:p>
          <a:p>
            <a:endParaRPr lang="ru-RU" sz="19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3573016"/>
            <a:ext cx="2304615" cy="29967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93253"/>
            <a:ext cx="2288855" cy="2906257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981442" y="2204864"/>
            <a:ext cx="3135203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1600" dirty="0" smtClean="0"/>
              <a:t>«</a:t>
            </a:r>
            <a:r>
              <a:rPr lang="kk-KZ" sz="1600" i="1" dirty="0" smtClean="0"/>
              <a:t>ТЕҢГЕ-ТӘУЛЕСІЗДІК</a:t>
            </a:r>
          </a:p>
          <a:p>
            <a:pPr algn="ctr"/>
            <a:r>
              <a:rPr lang="kk-KZ" sz="1600" i="1" dirty="0" smtClean="0"/>
              <a:t> КЕЛБЕТІ»</a:t>
            </a:r>
            <a:endParaRPr lang="ru-RU" sz="1600" i="1" dirty="0"/>
          </a:p>
        </p:txBody>
      </p:sp>
      <p:pic>
        <p:nvPicPr>
          <p:cNvPr id="11" name="Объект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27" y="3092409"/>
            <a:ext cx="2033397" cy="25210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3" y="3070524"/>
            <a:ext cx="1868763" cy="2542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6855420" cy="301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2322" y="454359"/>
            <a:ext cx="3488539" cy="620689"/>
          </a:xfrm>
        </p:spPr>
        <p:txBody>
          <a:bodyPr>
            <a:normAutofit fontScale="90000"/>
          </a:bodyPr>
          <a:lstStyle/>
          <a:p>
            <a:pPr algn="ctr"/>
            <a:r>
              <a:rPr lang="kk-KZ" sz="1800" i="1" dirty="0" smtClean="0"/>
              <a:t>БАСТАУЫШ СЫНЫПТАР </a:t>
            </a:r>
            <a:r>
              <a:rPr lang="kk-KZ" sz="1800" i="1" dirty="0" smtClean="0"/>
              <a:t/>
            </a:r>
            <a:br>
              <a:rPr lang="kk-KZ" sz="1800" i="1" dirty="0" smtClean="0"/>
            </a:br>
            <a:r>
              <a:rPr lang="kk-KZ" sz="1800" i="1" dirty="0" smtClean="0"/>
              <a:t>БОЙЫНША </a:t>
            </a:r>
            <a:br>
              <a:rPr lang="kk-KZ" sz="1800" i="1" dirty="0" smtClean="0"/>
            </a:br>
            <a:r>
              <a:rPr lang="kk-KZ" sz="1800" i="1" dirty="0" smtClean="0"/>
              <a:t>АТА-АНАЛАР </a:t>
            </a:r>
            <a:r>
              <a:rPr lang="kk-KZ" sz="1800" i="1" dirty="0" smtClean="0"/>
              <a:t>ЖИНАЛЫСЫ</a:t>
            </a:r>
            <a:endParaRPr lang="ru-RU" sz="1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2736304" cy="32764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8640"/>
            <a:ext cx="3183313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5976664" cy="980728"/>
          </a:xfrm>
        </p:spPr>
        <p:txBody>
          <a:bodyPr>
            <a:normAutofit/>
          </a:bodyPr>
          <a:lstStyle/>
          <a:p>
            <a:r>
              <a:rPr lang="kk-KZ" dirty="0" smtClean="0"/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«Көк тудың желбірегені» 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СУРЕТ БАЙҚАУЫ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928992" cy="576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0485" y="-14626"/>
            <a:ext cx="4481470" cy="840266"/>
          </a:xfrm>
        </p:spPr>
        <p:txBody>
          <a:bodyPr/>
          <a:lstStyle/>
          <a:p>
            <a:r>
              <a:rPr lang="kk-KZ" i="1" dirty="0" smtClean="0"/>
              <a:t>   </a:t>
            </a:r>
            <a:r>
              <a:rPr lang="kk-KZ" sz="1800" i="1" dirty="0" smtClean="0"/>
              <a:t>«ЖАС ҚЫРЫН» ұйымына </a:t>
            </a:r>
            <a:r>
              <a:rPr lang="kk-KZ" sz="1800" i="1" dirty="0" smtClean="0"/>
              <a:t>ҚАБЫЛДАУ </a:t>
            </a:r>
            <a:endParaRPr lang="ru-RU" sz="18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14" y="692696"/>
            <a:ext cx="2700300" cy="20246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45" y="692696"/>
            <a:ext cx="3816424" cy="207115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267744" y="2908426"/>
            <a:ext cx="4320480" cy="576064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1600" b="1" i="1" dirty="0" smtClean="0"/>
              <a:t>«ТӘУЕЛСІЗДІК –ТҰҒЫРЫМ»</a:t>
            </a:r>
          </a:p>
          <a:p>
            <a:pPr algn="ctr"/>
            <a:r>
              <a:rPr lang="kk-KZ" sz="1600" b="1" i="1" dirty="0" smtClean="0"/>
              <a:t>Елімнің еркіндігі тәуелсіздікке- 32 жыл</a:t>
            </a:r>
            <a:endParaRPr lang="ru-RU" sz="1600" b="1" i="1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3" y="3484490"/>
            <a:ext cx="2700300" cy="31854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00703"/>
            <a:ext cx="3545501" cy="3173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429264"/>
            <a:ext cx="8558242" cy="8635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738468"/>
            <a:ext cx="4290556" cy="639762"/>
          </a:xfrm>
        </p:spPr>
        <p:txBody>
          <a:bodyPr>
            <a:norm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«Әрбір  бала-жарық жұлдыз»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57158" y="0"/>
            <a:ext cx="8580109" cy="666750"/>
          </a:xfrm>
        </p:spPr>
        <p:txBody>
          <a:bodyPr>
            <a:norm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37266" cy="6858000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 flipH="1" flipV="1">
            <a:off x="8937265" y="5257800"/>
            <a:ext cx="45719" cy="1600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1942</TotalTime>
  <Words>260</Words>
  <Application>Microsoft Office PowerPoint</Application>
  <PresentationFormat>Экран (4:3)</PresentationFormat>
  <Paragraphs>93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Презентация PowerPoint</vt:lpstr>
      <vt:lpstr>Ашық тәрбие сағаттар тізімі</vt:lpstr>
      <vt:lpstr>   КҮЗ ХАНШАЙЫмы </vt:lpstr>
      <vt:lpstr>              «АЛТЫН КҮЗ» ЖӘРМЕНКЕСІ</vt:lpstr>
      <vt:lpstr>БАСТАУЫШ СЫНЫПТАР  БОЙЫНША  АТА-АНАЛАР ЖИНАЛЫСЫ</vt:lpstr>
      <vt:lpstr> «Көк тудың желбірегені» СУРЕТ БАЙҚАУЫ</vt:lpstr>
      <vt:lpstr>   «ЖАС ҚЫРЫН» ұйымына ҚАБЫЛДАУ </vt:lpstr>
      <vt:lpstr>         </vt:lpstr>
      <vt:lpstr>      «Қош Бол,ӘЛІППЕ!» мерекелік іс-шарадан</vt:lpstr>
      <vt:lpstr>            кел, жаңа жыл, ЖАҢА ЖЫЛ!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144</cp:revision>
  <dcterms:created xsi:type="dcterms:W3CDTF">2018-05-21T10:09:49Z</dcterms:created>
  <dcterms:modified xsi:type="dcterms:W3CDTF">2024-01-10T09:46:59Z</dcterms:modified>
</cp:coreProperties>
</file>