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5" r:id="rId4"/>
    <p:sldId id="266" r:id="rId5"/>
    <p:sldId id="267" r:id="rId6"/>
    <p:sldId id="268" r:id="rId7"/>
    <p:sldId id="269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Мои документы\Desktop\24dlXYj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3212976"/>
            <a:ext cx="7920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8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lang="kk-KZ" sz="5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</a:t>
            </a:r>
            <a:endParaRPr lang="ru-RU" sz="50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7564" y="260648"/>
            <a:ext cx="69847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400" b="1" dirty="0">
                <a:solidFill>
                  <a:srgbClr val="002060"/>
                </a:solidFill>
              </a:rPr>
              <a:t>№19 Б. Майлин атындағы жалпы орта мектебі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400" b="1" dirty="0">
                <a:solidFill>
                  <a:srgbClr val="002060"/>
                </a:solidFill>
              </a:rPr>
              <a:t>коммуналдық мемлекеттік </a:t>
            </a:r>
            <a:r>
              <a:rPr lang="kk-KZ" sz="2400" b="1" dirty="0" smtClean="0">
                <a:solidFill>
                  <a:srgbClr val="002060"/>
                </a:solidFill>
              </a:rPr>
              <a:t>мекемесі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k-KZ" sz="2400" b="1" dirty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400" b="1" dirty="0" smtClean="0">
                <a:solidFill>
                  <a:srgbClr val="002060"/>
                </a:solidFill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k-KZ" sz="2400" b="1" dirty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k-KZ" sz="2400" b="1" dirty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400" b="1" dirty="0" smtClean="0">
                <a:solidFill>
                  <a:srgbClr val="002060"/>
                </a:solidFill>
              </a:rPr>
              <a:t>Аға </a:t>
            </a:r>
            <a:r>
              <a:rPr lang="kk-KZ" sz="2400" b="1" dirty="0">
                <a:solidFill>
                  <a:srgbClr val="002060"/>
                </a:solidFill>
              </a:rPr>
              <a:t>тәлімгер Имамбердиев Талғаттың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400" b="1" dirty="0">
                <a:solidFill>
                  <a:srgbClr val="002060"/>
                </a:solidFill>
              </a:rPr>
              <a:t> </a:t>
            </a:r>
            <a:r>
              <a:rPr lang="kk-KZ" sz="2400" b="1" dirty="0" smtClean="0">
                <a:solidFill>
                  <a:srgbClr val="002060"/>
                </a:solidFill>
              </a:rPr>
              <a:t>ІІ-тоқсанда </a:t>
            </a:r>
            <a:r>
              <a:rPr lang="kk-KZ" sz="2400" b="1" dirty="0">
                <a:solidFill>
                  <a:srgbClr val="002060"/>
                </a:solidFill>
              </a:rPr>
              <a:t>атқарылған жұмыстар </a:t>
            </a:r>
            <a:r>
              <a:rPr lang="kk-KZ" sz="2400" b="1" dirty="0" smtClean="0">
                <a:solidFill>
                  <a:srgbClr val="002060"/>
                </a:solidFill>
              </a:rPr>
              <a:t>есебі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k-KZ" sz="2400" b="1" dirty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k-KZ" sz="2400" b="1" dirty="0" smtClean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k-KZ" sz="2400" b="1" dirty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k-KZ" sz="2400" b="1" dirty="0" smtClean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k-KZ" sz="2400" b="1" dirty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k-KZ" sz="2400" b="1" dirty="0" smtClean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k-KZ" sz="2400" b="1" dirty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400" b="1" dirty="0">
                <a:solidFill>
                  <a:srgbClr val="002060"/>
                </a:solidFill>
              </a:rPr>
              <a:t> </a:t>
            </a:r>
            <a:r>
              <a:rPr lang="kk-KZ" sz="2400" b="1" dirty="0">
                <a:solidFill>
                  <a:schemeClr val="bg1"/>
                </a:solidFill>
              </a:rPr>
              <a:t>2023-2024 оқу жылы.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263554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algn="l"/>
            <a:r>
              <a:rPr lang="kk-KZ" dirty="0" smtClean="0"/>
              <a:t>   </a:t>
            </a:r>
            <a:r>
              <a:rPr lang="kk-KZ" sz="1600" dirty="0">
                <a:latin typeface="Times New Roman" pitchFamily="18" charset="0"/>
                <a:cs typeface="Times New Roman" pitchFamily="18" charset="0"/>
              </a:rPr>
              <a:t>Әр дүйсенбі күні мектепшілік жалпы </a:t>
            </a:r>
            <a:r>
              <a:rPr lang="kk-KZ" sz="1600" dirty="0" smtClean="0">
                <a:latin typeface="Times New Roman" pitchFamily="18" charset="0"/>
                <a:cs typeface="Times New Roman" pitchFamily="18" charset="0"/>
              </a:rPr>
              <a:t>жиналыстан көрісіс.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 descr="C:\Users\Tom\AppData\Local\Microsoft\Windows\INetCache\Content.Word\IMG-20221123-WA002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2" y="1600200"/>
            <a:ext cx="803499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1925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1600" dirty="0" smtClean="0">
                <a:latin typeface="Times New Roman" pitchFamily="18" charset="0"/>
                <a:cs typeface="Times New Roman" pitchFamily="18" charset="0"/>
              </a:rPr>
              <a:t>Өзін </a:t>
            </a:r>
            <a:r>
              <a:rPr lang="kk-KZ" sz="1600" dirty="0" smtClean="0">
                <a:latin typeface="Times New Roman" pitchFamily="18" charset="0"/>
                <a:cs typeface="Times New Roman" pitchFamily="18" charset="0"/>
              </a:rPr>
              <a:t>–өзі басқару ұйымының мектеп президенті Базарбай Жанеркенің басшылығымен  сабақтан тыс </a:t>
            </a:r>
            <a:r>
              <a:rPr lang="kk-KZ" sz="1600" dirty="0" smtClean="0">
                <a:latin typeface="Times New Roman" pitchFamily="18" charset="0"/>
                <a:cs typeface="Times New Roman" pitchFamily="18" charset="0"/>
              </a:rPr>
              <a:t>іс-шаралар </a:t>
            </a:r>
            <a:r>
              <a:rPr lang="kk-KZ" sz="1600" dirty="0" smtClean="0">
                <a:latin typeface="Times New Roman" pitchFamily="18" charset="0"/>
                <a:cs typeface="Times New Roman" pitchFamily="18" charset="0"/>
              </a:rPr>
              <a:t>ұйымдастырылып</a:t>
            </a:r>
            <a:r>
              <a:rPr lang="kk-KZ" sz="1600" dirty="0" smtClean="0">
                <a:latin typeface="Times New Roman" pitchFamily="18" charset="0"/>
                <a:cs typeface="Times New Roman" pitchFamily="18" charset="0"/>
              </a:rPr>
              <a:t>,  өз уақытысында  </a:t>
            </a:r>
            <a:r>
              <a:rPr lang="kk-KZ" sz="1600" dirty="0" smtClean="0">
                <a:latin typeface="Times New Roman" pitchFamily="18" charset="0"/>
                <a:cs typeface="Times New Roman" pitchFamily="18" charset="0"/>
              </a:rPr>
              <a:t>атқарылуда.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 descr="C:\Users\Tom\Downloads\WhatsApp Image 2023-10-16 at 16.59.28 (13).jpe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8"/>
            <a:ext cx="3744417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Tom\Downloads\WhatsApp Image 2023-10-16 at 17.46.31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82702"/>
            <a:ext cx="3240360" cy="46266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3895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Дәстүрлі </a:t>
            </a: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мерекелер</a:t>
            </a: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«Жас Қыран» ұйымына қабылдау рәсімі.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blob:https://web.whatsapp.com/9da4eb63-51cc-4b8d-a896-bae66bc070f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67" y="1430778"/>
            <a:ext cx="327309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6" descr="blob:https://web.whatsapp.com/5adfe45b-59d0-4b23-bf77-91f8ba8a83c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67" y="3861048"/>
            <a:ext cx="3452006" cy="258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9" descr="blob:https://web.whatsapp.com/d72ee141-5d80-4016-99ad-53275e7c3829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90" y="1412776"/>
            <a:ext cx="4369655" cy="503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978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>16 желтоқсан Қазақстан </a:t>
            </a:r>
            <a:r>
              <a:rPr lang="kk-KZ" dirty="0" smtClean="0"/>
              <a:t>Республикасының </a:t>
            </a:r>
            <a:r>
              <a:rPr lang="kk-KZ" dirty="0" smtClean="0"/>
              <a:t>Тәуелсіздік күні</a:t>
            </a: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12776"/>
            <a:ext cx="444318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2" descr="blob:https://web.whatsapp.com/a3e08e7c-d95c-4a57-8d60-4e2405cab1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9060"/>
            <a:ext cx="4443181" cy="272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5" descr="blob:https://web.whatsapp.com/0809dc78-5383-4b21-9bf0-9a108617667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67" y="1412776"/>
            <a:ext cx="4211563" cy="527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430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3429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kk-KZ" dirty="0" smtClean="0"/>
              <a:t>«Қош келдің, Жаңа </a:t>
            </a:r>
            <a:r>
              <a:rPr lang="kk-KZ" dirty="0" smtClean="0"/>
              <a:t>жыл!» </a:t>
            </a:r>
            <a:r>
              <a:rPr lang="kk-KZ" dirty="0" smtClean="0"/>
              <a:t>мерекесі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581128"/>
            <a:ext cx="3816424" cy="208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blob:https://web.whatsapp.com/503782c9-01a1-4cf6-8062-5579d36f8b9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81128"/>
            <a:ext cx="381642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165777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sz="2800" dirty="0" smtClean="0"/>
              <a:t>Оқушылармен  түсіндірме жұмыстары</a:t>
            </a:r>
            <a:endParaRPr lang="ru-RU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761320"/>
            <a:ext cx="4402833" cy="266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51" y="742050"/>
            <a:ext cx="3658547" cy="268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061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kk-KZ" sz="2800" dirty="0" smtClean="0"/>
              <a:t>Оқушылармен  түсіндірме жұмыстары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93248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401988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1454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79</Words>
  <Application>Microsoft Office PowerPoint</Application>
  <PresentationFormat>Экран (4:3)</PresentationFormat>
  <Paragraphs>24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   Әр дүйсенбі күні мектепшілік жалпы жиналыстан көрісіс. </vt:lpstr>
      <vt:lpstr>Өзін –өзі басқару ұйымының мектеп президенті Базарбай Жанеркенің басшылығымен  сабақтан тыс іс-шаралар ұйымдастырылып,  өз уақытысында  атқарылуда.</vt:lpstr>
      <vt:lpstr>Дәстүрлі мерекелер «Жас Қыран» ұйымына қабылдау рәсімі.</vt:lpstr>
      <vt:lpstr>16 желтоқсан Қазақстан Республикасының Тәуелсіздік күні</vt:lpstr>
      <vt:lpstr>«Қош келдің, Жаңа жыл!» мерекесі</vt:lpstr>
      <vt:lpstr>Оқушылармен  түсіндірме жұмыстары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Tom</dc:creator>
  <cp:lastModifiedBy>Admin</cp:lastModifiedBy>
  <cp:revision>11</cp:revision>
  <cp:lastPrinted>2024-01-05T03:42:39Z</cp:lastPrinted>
  <dcterms:created xsi:type="dcterms:W3CDTF">2024-01-04T17:41:51Z</dcterms:created>
  <dcterms:modified xsi:type="dcterms:W3CDTF">2024-01-10T09:14:37Z</dcterms:modified>
</cp:coreProperties>
</file>