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9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9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8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0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2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9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2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90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3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2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1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60A9-1B1E-4D47-B881-951A698DDA4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C625A-166D-427D-B57B-646A07D748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3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k-KZ" dirty="0" smtClean="0"/>
              <a:t>прорп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92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720080"/>
          </a:xfrm>
        </p:spPr>
        <p:txBody>
          <a:bodyPr/>
          <a:lstStyle/>
          <a:p>
            <a:r>
              <a:rPr lang="kk-KZ" dirty="0" smtClean="0"/>
              <a:t>               Ұланымыз Ұлы елдің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001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kk-KZ" dirty="0" smtClean="0"/>
              <a:t>                       Қош бол әліппе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675"/>
            <a:ext cx="8856984" cy="59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1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720080"/>
          </a:xfrm>
        </p:spPr>
        <p:txBody>
          <a:bodyPr/>
          <a:lstStyle/>
          <a:p>
            <a:r>
              <a:rPr lang="kk-KZ" dirty="0" smtClean="0"/>
              <a:t>Орыс тілі және әдебиеті айлық ашылу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15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kk-KZ" dirty="0" smtClean="0"/>
              <a:t>               Ата-аналар жиналысынан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0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kk-KZ" dirty="0" smtClean="0"/>
              <a:t>           Ұлттық валюта күніне орай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350"/>
            <a:ext cx="8568952" cy="567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78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648072"/>
          </a:xfrm>
        </p:spPr>
        <p:txBody>
          <a:bodyPr>
            <a:normAutofit/>
          </a:bodyPr>
          <a:lstStyle/>
          <a:p>
            <a:r>
              <a:rPr lang="kk-KZ" dirty="0" smtClean="0"/>
              <a:t>                 Жас  сарбаз байқауы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71296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3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720080"/>
          </a:xfrm>
        </p:spPr>
        <p:txBody>
          <a:bodyPr/>
          <a:lstStyle/>
          <a:p>
            <a:r>
              <a:rPr lang="kk-KZ" dirty="0" smtClean="0"/>
              <a:t>               Жас ақындар айтысы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63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648072"/>
          </a:xfrm>
        </p:spPr>
        <p:txBody>
          <a:bodyPr/>
          <a:lstStyle/>
          <a:p>
            <a:r>
              <a:rPr lang="kk-KZ" dirty="0" smtClean="0"/>
              <a:t>       Б. Майлин туылғанына 129жыл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125"/>
            <a:ext cx="8784976" cy="576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720080"/>
          </a:xfrm>
        </p:spPr>
        <p:txBody>
          <a:bodyPr/>
          <a:lstStyle/>
          <a:p>
            <a:r>
              <a:rPr lang="kk-KZ" dirty="0" smtClean="0"/>
              <a:t>  Ақыл айтпа жол көрсет сынып сағаты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975"/>
            <a:ext cx="8784976" cy="575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28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7200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kk-KZ" dirty="0" smtClean="0"/>
              <a:t>  4сыныптар ЖАС ҚЫРАН ұйымына қабылдануы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67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87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648072"/>
          </a:xfrm>
        </p:spPr>
        <p:txBody>
          <a:bodyPr>
            <a:normAutofit/>
          </a:bodyPr>
          <a:lstStyle/>
          <a:p>
            <a:r>
              <a:rPr lang="kk-KZ" dirty="0" smtClean="0"/>
              <a:t>      Ұлы дала перзентімін тәрбие сағат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5404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56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прорп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Жанибек Алимбетов</dc:creator>
  <cp:lastModifiedBy>Admin</cp:lastModifiedBy>
  <cp:revision>11</cp:revision>
  <dcterms:created xsi:type="dcterms:W3CDTF">2024-01-04T17:12:33Z</dcterms:created>
  <dcterms:modified xsi:type="dcterms:W3CDTF">2024-01-10T09:07:48Z</dcterms:modified>
</cp:coreProperties>
</file>