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8" r:id="rId3"/>
    <p:sldId id="261" r:id="rId4"/>
    <p:sldId id="262" r:id="rId5"/>
    <p:sldId id="263" r:id="rId6"/>
    <p:sldId id="265" r:id="rId7"/>
    <p:sldId id="266" r:id="rId8"/>
    <p:sldId id="267" r:id="rId9"/>
    <p:sldId id="269" r:id="rId10"/>
    <p:sldId id="27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216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DAA99-192A-4B77-A335-88EF682C7DC5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43B99-E08A-498D-8BF9-BD9F0A02B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8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3B99-E08A-498D-8BF9-BD9F0A02B2B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9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A40E5A7-EF5B-4A47-957F-44273A171161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9389548-C04B-4C83-B82E-F8BDB4C4D3D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792088"/>
          </a:xfrm>
        </p:spPr>
        <p:txBody>
          <a:bodyPr>
            <a:normAutofit/>
          </a:bodyPr>
          <a:lstStyle/>
          <a:p>
            <a:r>
              <a:rPr lang="kk-KZ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«№</a:t>
            </a:r>
            <a:r>
              <a:rPr lang="kk-KZ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 Б.Майлин атындағы жалпы орта </a:t>
            </a:r>
            <a:r>
              <a:rPr lang="kk-KZ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 беретін </a:t>
            </a:r>
            <a:r>
              <a:rPr lang="kk-KZ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мектебі»</a:t>
            </a:r>
            <a:br>
              <a:rPr lang="kk-KZ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коммуналдық мемлекеттік мекемесі 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1988840"/>
            <a:ext cx="6400800" cy="3960440"/>
          </a:xfrm>
        </p:spPr>
        <p:txBody>
          <a:bodyPr>
            <a:normAutofit fontScale="92500" lnSpcReduction="20000"/>
          </a:bodyPr>
          <a:lstStyle/>
          <a:p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тоқсанда мектеп оқушыларымен </a:t>
            </a:r>
            <a:endParaRPr lang="kk-KZ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атқарылған </a:t>
            </a:r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психологиялық қызмет </a:t>
            </a:r>
          </a:p>
          <a:p>
            <a:endParaRPr lang="kk-KZ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 психолог:       Құдайбергенова А</a:t>
            </a:r>
          </a:p>
          <a:p>
            <a:endParaRPr lang="kk-KZ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2023-2024о/ж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405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0" y="548680"/>
            <a:ext cx="4176464" cy="56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1"/>
            <a:ext cx="360040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552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7" y="1772816"/>
            <a:ext cx="397713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8" y="0"/>
            <a:ext cx="4125144" cy="1794528"/>
          </a:xfrm>
        </p:spPr>
        <p:txBody>
          <a:bodyPr>
            <a:normAutofit/>
          </a:bodyPr>
          <a:lstStyle/>
          <a:p>
            <a:r>
              <a:rPr lang="kk-KZ" sz="1800" dirty="0">
                <a:solidFill>
                  <a:srgbClr val="002060"/>
                </a:solidFill>
              </a:rPr>
              <a:t>«Мен өзімді мақтай аламын» </a:t>
            </a:r>
            <a:r>
              <a:rPr lang="kk-KZ" sz="1800" dirty="0" smtClean="0">
                <a:solidFill>
                  <a:srgbClr val="002060"/>
                </a:solidFill>
              </a:rPr>
              <a:t>тренинг</a:t>
            </a:r>
            <a:br>
              <a:rPr lang="kk-KZ" sz="1800" dirty="0" smtClean="0">
                <a:solidFill>
                  <a:srgbClr val="002060"/>
                </a:solidFill>
              </a:rPr>
            </a:br>
            <a:r>
              <a:rPr lang="kk-KZ" sz="1800" dirty="0" smtClean="0">
                <a:solidFill>
                  <a:srgbClr val="002060"/>
                </a:solidFill>
              </a:rPr>
              <a:t>Мақсаты</a:t>
            </a:r>
            <a:r>
              <a:rPr lang="ru-RU" sz="1800" dirty="0" smtClean="0">
                <a:solidFill>
                  <a:srgbClr val="002060"/>
                </a:solidFill>
              </a:rPr>
              <a:t>: </a:t>
            </a:r>
            <a:r>
              <a:rPr lang="kk-KZ" sz="1800" dirty="0" smtClean="0">
                <a:solidFill>
                  <a:srgbClr val="002060"/>
                </a:solidFill>
              </a:rPr>
              <a:t>бастауыш </a:t>
            </a:r>
            <a:r>
              <a:rPr lang="kk-KZ" sz="1800" dirty="0" smtClean="0">
                <a:solidFill>
                  <a:srgbClr val="002060"/>
                </a:solidFill>
              </a:rPr>
              <a:t>сынып </a:t>
            </a:r>
            <a:r>
              <a:rPr lang="kk-KZ" sz="1800" dirty="0" smtClean="0">
                <a:solidFill>
                  <a:srgbClr val="002060"/>
                </a:solidFill>
              </a:rPr>
              <a:t>оқушыларының </a:t>
            </a:r>
            <a:r>
              <a:rPr lang="kk-KZ" sz="1800" dirty="0" smtClean="0">
                <a:solidFill>
                  <a:srgbClr val="002060"/>
                </a:solidFill>
              </a:rPr>
              <a:t>қарым-қатынастарын жақсарту және  көңіл-күйлерін </a:t>
            </a:r>
            <a:r>
              <a:rPr lang="kk-KZ" sz="1800" dirty="0" smtClean="0">
                <a:solidFill>
                  <a:srgbClr val="002060"/>
                </a:solidFill>
              </a:rPr>
              <a:t>көтеру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9860"/>
            <a:ext cx="374441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31" y="980728"/>
            <a:ext cx="4667369" cy="432048"/>
          </a:xfrm>
          <a:prstGeom prst="rect">
            <a:avLst/>
          </a:prstGeom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02" y="1526232"/>
            <a:ext cx="296862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33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675"/>
            <a:ext cx="4392488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656184"/>
          </a:xfrm>
        </p:spPr>
        <p:txBody>
          <a:bodyPr>
            <a:normAutofit/>
          </a:bodyPr>
          <a:lstStyle/>
          <a:p>
            <a:r>
              <a:rPr lang="kk-KZ" sz="3100" dirty="0" smtClean="0"/>
              <a:t>4-сынып оқушыларымен «Менің психологиялық денсаулығым» тақырыбында кеңес беріліп, сауалнамалар алынды</a:t>
            </a:r>
            <a:endParaRPr lang="ru-RU" sz="31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24847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817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 smtClean="0"/>
              <a:t>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sz="2400" dirty="0" smtClean="0"/>
              <a:t>Бастауыш сынып оқушылар арасындағы бір-біріне сенім білдіре отырып, қарым-қатынасты жақсарту мақсатында «Менің мектептегі сезімім»  тақырыбында «Өрмекші торы»  тренигі  жүргізілді.</a:t>
            </a:r>
            <a:endParaRPr lang="ru-RU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403244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53650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996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84784"/>
            <a:ext cx="417646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Тренинг:</a:t>
            </a:r>
            <a:br>
              <a:rPr lang="kk-KZ" dirty="0" smtClean="0"/>
            </a:br>
            <a:r>
              <a:rPr lang="ru-RU" dirty="0" smtClean="0"/>
              <a:t>«</a:t>
            </a:r>
            <a:r>
              <a:rPr lang="kk-KZ" dirty="0" smtClean="0"/>
              <a:t>Кім жылдам» жаттығуы</a:t>
            </a:r>
            <a:br>
              <a:rPr lang="kk-KZ" dirty="0" smtClean="0"/>
            </a:b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24847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54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9713"/>
            <a:ext cx="41764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Үйде оқытылатын оқушылармен атқарылған жұмыстар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90" y="1556792"/>
            <a:ext cx="394687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1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248472" cy="50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57" y="3068960"/>
            <a:ext cx="4320480" cy="338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8266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Геометриялық</a:t>
            </a:r>
            <a:r>
              <a:rPr lang="ru-RU" dirty="0"/>
              <a:t> </a:t>
            </a:r>
            <a:r>
              <a:rPr lang="ru-RU" dirty="0" err="1"/>
              <a:t>фигуралар</a:t>
            </a:r>
            <a:r>
              <a:rPr lang="ru-RU" dirty="0"/>
              <a:t> </a:t>
            </a:r>
            <a:r>
              <a:rPr lang="ru-RU" dirty="0" err="1"/>
              <a:t>арқылы</a:t>
            </a:r>
            <a:r>
              <a:rPr lang="ru-RU" dirty="0"/>
              <a:t> </a:t>
            </a:r>
            <a:r>
              <a:rPr lang="ru-RU" dirty="0" err="1"/>
              <a:t>өз</a:t>
            </a:r>
            <a:r>
              <a:rPr lang="ru-RU" dirty="0"/>
              <a:t> </a:t>
            </a:r>
            <a:r>
              <a:rPr lang="ru-RU" dirty="0" err="1"/>
              <a:t>ойын</a:t>
            </a:r>
            <a:r>
              <a:rPr lang="ru-RU" dirty="0"/>
              <a:t> </a:t>
            </a:r>
            <a:r>
              <a:rPr lang="ru-RU" dirty="0" err="1"/>
              <a:t>қағазға</a:t>
            </a:r>
            <a:r>
              <a:rPr lang="ru-RU" dirty="0"/>
              <a:t> </a:t>
            </a:r>
            <a:r>
              <a:rPr lang="ru-RU" dirty="0" err="1"/>
              <a:t>түсіру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653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62325" cy="33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277145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4" y="3789039"/>
            <a:ext cx="2268550" cy="291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12976"/>
            <a:ext cx="2338189" cy="337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545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337816"/>
            <a:ext cx="1769075" cy="393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" y="188640"/>
            <a:ext cx="8229600" cy="1252728"/>
          </a:xfrm>
        </p:spPr>
        <p:txBody>
          <a:bodyPr/>
          <a:lstStyle/>
          <a:p>
            <a:r>
              <a:rPr lang="kk-KZ" dirty="0" smtClean="0"/>
              <a:t>Қорытынды </a:t>
            </a:r>
            <a:endParaRPr lang="ru-RU" dirty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83968" y="12574015"/>
            <a:ext cx="47525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77874"/>
            <a:ext cx="4248472" cy="412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3841544" cy="340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2372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263</TotalTime>
  <Words>87</Words>
  <Application>Microsoft Office PowerPoint</Application>
  <PresentationFormat>Экран (4:3)</PresentationFormat>
  <Paragraphs>26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«№19 Б.Майлин атындағы жалпы орта білім беретін мектебі»  коммуналдық мемлекеттік мекемесі </vt:lpstr>
      <vt:lpstr>«Мен өзімді мақтай аламын» тренинг Мақсаты: бастауыш сынып оқушыларының қарым-қатынастарын жақсарту және  көңіл-күйлерін көтеру</vt:lpstr>
      <vt:lpstr>4-сынып оқушыларымен «Менің психологиялық денсаулығым» тақырыбында кеңес беріліп, сауалнамалар алынды</vt:lpstr>
      <vt:lpstr>Бастауыш сынып оқушылар арасындағы бір-біріне сенім білдіре отырып, қарым-қатынасты жақсарту мақсатында «Менің мектептегі сезімім»  тақырыбында «Өрмекші торы»  тренигі  жүргізілді.</vt:lpstr>
      <vt:lpstr>Тренинг: «Кім жылдам» жаттығуы </vt:lpstr>
      <vt:lpstr>Үйде оқытылатын оқушылармен атқарылған жұмыстар</vt:lpstr>
      <vt:lpstr>Презентация PowerPoint</vt:lpstr>
      <vt:lpstr>Презентация PowerPoint</vt:lpstr>
      <vt:lpstr>Қорытынды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№19 Б.Майлин атындағы жалпы орта мектебі коммуналдық мемлекеттік мекемесі</dc:title>
  <dc:creator>Lenovo</dc:creator>
  <cp:lastModifiedBy>Admin</cp:lastModifiedBy>
  <cp:revision>29</cp:revision>
  <dcterms:created xsi:type="dcterms:W3CDTF">2023-11-06T06:01:47Z</dcterms:created>
  <dcterms:modified xsi:type="dcterms:W3CDTF">2024-01-10T07:35:32Z</dcterms:modified>
</cp:coreProperties>
</file>